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66" r:id="rId16"/>
    <p:sldId id="269" r:id="rId17"/>
    <p:sldId id="274" r:id="rId18"/>
    <p:sldId id="275" r:id="rId19"/>
    <p:sldId id="285" r:id="rId20"/>
    <p:sldId id="276" r:id="rId21"/>
    <p:sldId id="291" r:id="rId22"/>
    <p:sldId id="278" r:id="rId23"/>
    <p:sldId id="289" r:id="rId24"/>
    <p:sldId id="290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Cabin Bold" panose="020B0600000101010101" charset="0"/>
      <p:regular r:id="rId32"/>
      <p:bold r:id="rId33"/>
    </p:embeddedFont>
    <p:embeddedFont>
      <p:font typeface="Tlab 돋움 레귤러" panose="020B0600000101010101" charset="-127"/>
      <p:regular r:id="rId34"/>
    </p:embeddedFont>
    <p:embeddedFont>
      <p:font typeface="Arita Buri Bold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lab 돋움 레귤러 Bold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5948568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자동 접속 및 명령 실행 성공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271749"/>
            <a:ext cx="8976813" cy="2651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show running-config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명령어 자동 실행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로컬 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기반 자동화 파이프라인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66566"/>
            <a:ext cx="7700166" cy="5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510441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50603"/>
            <a:ext cx="9525000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Rollback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정책을 통해 정책 오류 시 기존 설정 자동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복원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341893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45196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335237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실행으로 자동 차단 동작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Rollback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병행 개발로 장애 발생시 빠른 복구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76" y="5224157"/>
            <a:ext cx="6945536" cy="487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97" y="190501"/>
            <a:ext cx="6945536" cy="47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1740</Words>
  <Application>Microsoft Office PowerPoint</Application>
  <PresentationFormat>사용자 지정</PresentationFormat>
  <Paragraphs>262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 SD Gothic Neo</vt:lpstr>
      <vt:lpstr>맑은 고딕</vt:lpstr>
      <vt:lpstr>Cabin Bold</vt:lpstr>
      <vt:lpstr>Tlab 돋움 레귤러</vt:lpstr>
      <vt:lpstr>Arita Buri Bold</vt:lpstr>
      <vt:lpstr>Calibri</vt:lpstr>
      <vt:lpstr>Tlab 돋움 레귤러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73</cp:revision>
  <dcterms:created xsi:type="dcterms:W3CDTF">2006-08-16T00:00:00Z</dcterms:created>
  <dcterms:modified xsi:type="dcterms:W3CDTF">2025-06-25T03:44:19Z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